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86" r:id="rId3"/>
    <p:sldId id="288" r:id="rId4"/>
    <p:sldId id="289" r:id="rId5"/>
    <p:sldId id="295" r:id="rId6"/>
    <p:sldId id="290" r:id="rId7"/>
    <p:sldId id="291" r:id="rId8"/>
    <p:sldId id="292" r:id="rId9"/>
    <p:sldId id="293" r:id="rId10"/>
    <p:sldId id="29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5495E"/>
    <a:srgbClr val="00AEEF"/>
    <a:srgbClr val="41A7BF"/>
    <a:srgbClr val="0E6794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07.06.2024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14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07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31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31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13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083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34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1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2736304" cy="432048"/>
          </a:xfrm>
        </p:spPr>
        <p:txBody>
          <a:bodyPr>
            <a:noAutofit/>
          </a:bodyPr>
          <a:lstStyle/>
          <a:p>
            <a:pPr algn="ctr"/>
            <a:r>
              <a:rPr lang="ru-RU" sz="2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2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6695" y="2924944"/>
            <a:ext cx="5634626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МОЛИТВА ДОВІРИ ТА НАДІЇ</a:t>
            </a:r>
            <a:endParaRPr lang="ru-RU" sz="3600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32403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спас мою душу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смерти, то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хіба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ніг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падіння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b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ходив перед святим та</a:t>
            </a:r>
            <a:br>
              <a:rPr lang="en-US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осяйним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Богом? </a:t>
            </a:r>
          </a:p>
        </p:txBody>
      </p:sp>
    </p:spTree>
    <p:extLst>
      <p:ext uri="{BB962C8B-B14F-4D97-AF65-F5344CB8AC3E}">
        <p14:creationId xmlns:p14="http://schemas.microsoft.com/office/powerpoint/2010/main" val="22965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6:2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Помилуй мене, Боже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небесний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Отче,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топче мене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чоловік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цілий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день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воює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тисне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мене! </a:t>
            </a:r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3762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Того дня, коли страх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обгортає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я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Тебе кладу, </a:t>
            </a:r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3384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Бозі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переможно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спасає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хвалитиму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слово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 Бога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кладу,</a:t>
            </a:r>
            <a:b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 не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боюся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тіло</a:t>
            </a:r>
            <a:b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учинить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6:9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3384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Полічив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тиняння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помісти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сльози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перед Собою,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вони не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записані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книзі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29523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Тоді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вороги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повтікають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назад, того дня, як я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кликати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буду. Те я знаю,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милосердний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при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204864"/>
            <a:ext cx="8640960" cy="29523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Бозі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справу свою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докінчу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докінчу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дорогоцінному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справу!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Бога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Ісуса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кладу</a:t>
            </a:r>
            <a:b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 не боюсь,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людина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учинить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04864"/>
            <a:ext cx="8280920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зостаються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Боже,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Отче, присяги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та для Тебе я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виповню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жертви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хвали.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258</Words>
  <Application>Microsoft Office PowerPoint</Application>
  <PresentationFormat>Екран (4:3)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Тема Office</vt:lpstr>
      <vt:lpstr>ПСАЛОМ 56</vt:lpstr>
      <vt:lpstr>ПСАЛОМ 56:2</vt:lpstr>
      <vt:lpstr>ПСАЛОМ 56:4</vt:lpstr>
      <vt:lpstr>ПСАЛОМ 56:5</vt:lpstr>
      <vt:lpstr>ПСАЛОМ 56:9</vt:lpstr>
      <vt:lpstr>ПСАЛОМ 56:10</vt:lpstr>
      <vt:lpstr>ПСАЛОМ 56:11</vt:lpstr>
      <vt:lpstr>ПСАЛОМ 56:12</vt:lpstr>
      <vt:lpstr>ПСАЛОМ 56:13</vt:lpstr>
      <vt:lpstr>ПСАЛОМ 56:14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182</cp:revision>
  <dcterms:created xsi:type="dcterms:W3CDTF">2011-03-25T18:27:23Z</dcterms:created>
  <dcterms:modified xsi:type="dcterms:W3CDTF">2024-06-07T19:23:37Z</dcterms:modified>
</cp:coreProperties>
</file>